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2" r:id="rId3"/>
    <p:sldId id="257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78" r:id="rId16"/>
    <p:sldId id="258" r:id="rId17"/>
    <p:sldId id="280" r:id="rId18"/>
    <p:sldId id="287" r:id="rId19"/>
    <p:sldId id="288" r:id="rId20"/>
    <p:sldId id="289" r:id="rId21"/>
    <p:sldId id="290" r:id="rId22"/>
    <p:sldId id="283" r:id="rId23"/>
    <p:sldId id="291" r:id="rId24"/>
    <p:sldId id="292" r:id="rId25"/>
    <p:sldId id="284" r:id="rId26"/>
    <p:sldId id="293" r:id="rId27"/>
    <p:sldId id="294" r:id="rId28"/>
    <p:sldId id="295" r:id="rId29"/>
    <p:sldId id="285" r:id="rId30"/>
    <p:sldId id="296" r:id="rId31"/>
    <p:sldId id="297" r:id="rId32"/>
    <p:sldId id="286" r:id="rId33"/>
    <p:sldId id="298" r:id="rId34"/>
    <p:sldId id="299" r:id="rId35"/>
    <p:sldId id="259" r:id="rId36"/>
    <p:sldId id="301" r:id="rId37"/>
    <p:sldId id="300" r:id="rId38"/>
    <p:sldId id="260" r:id="rId39"/>
    <p:sldId id="265" r:id="rId40"/>
    <p:sldId id="261" r:id="rId41"/>
    <p:sldId id="264" r:id="rId42"/>
    <p:sldId id="26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7FA8E-3026-8246-90A8-AE7893651B2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4BF3-3438-D64A-80A0-7F46A9F08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links to each website!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C4BF3-3438-D64A-80A0-7F46A9F08F8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2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Links!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C4BF3-3438-D64A-80A0-7F46A9F08F8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</a:t>
            </a:r>
            <a:r>
              <a:rPr lang="en-US" baseline="0" dirty="0" smtClean="0"/>
              <a:t> link!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C4BF3-3438-D64A-80A0-7F46A9F08F8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abilit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advanced_search" TargetMode="External"/><Relationship Id="rId5" Type="http://schemas.openxmlformats.org/officeDocument/2006/relationships/hyperlink" Target="http://simple.wikipedia.org/wiki/Main_Page" TargetMode="External"/><Relationship Id="rId4" Type="http://schemas.openxmlformats.org/officeDocument/2006/relationships/hyperlink" Target="http://www.textcompactor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ppitic.com" TargetMode="External"/><Relationship Id="rId7" Type="http://schemas.openxmlformats.org/officeDocument/2006/relationships/hyperlink" Target="http://www.funeducationalapp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cherswithapps.com" TargetMode="External"/><Relationship Id="rId5" Type="http://schemas.openxmlformats.org/officeDocument/2006/relationships/hyperlink" Target="http://www.mindleaptech.com" TargetMode="External"/><Relationship Id="rId4" Type="http://schemas.openxmlformats.org/officeDocument/2006/relationships/hyperlink" Target="http://www.graphite.or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csd.net/departments/assistive-technology-servi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Written Expression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Frannie</a:t>
            </a:r>
            <a:r>
              <a:rPr lang="en-US" dirty="0" smtClean="0"/>
              <a:t> Williams</a:t>
            </a:r>
          </a:p>
          <a:p>
            <a:r>
              <a:rPr lang="en-US" dirty="0" smtClean="0"/>
              <a:t>Jamie Gunderson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Read2Go</a:t>
            </a:r>
            <a:endParaRPr lang="en-US" dirty="0"/>
          </a:p>
        </p:txBody>
      </p:sp>
      <p:pic>
        <p:nvPicPr>
          <p:cNvPr id="6" name="Picture 5" descr="Photo Oct 27, 5 43 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74" y="1129554"/>
            <a:ext cx="5134525" cy="553327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52400" y="1620350"/>
            <a:ext cx="1825075" cy="66564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 book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064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Read2Go</a:t>
            </a:r>
            <a:endParaRPr lang="en-US" dirty="0"/>
          </a:p>
        </p:txBody>
      </p:sp>
      <p:pic>
        <p:nvPicPr>
          <p:cNvPr id="4" name="Picture 3" descr="Photo Oct 27, 5 46 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4" y="1129554"/>
            <a:ext cx="5143500" cy="553327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945467" y="5642524"/>
            <a:ext cx="614849" cy="80907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06034" y="5317067"/>
            <a:ext cx="4728633" cy="32545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 play to read / listen to the story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207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Read2Go</a:t>
            </a:r>
            <a:endParaRPr lang="en-US" dirty="0"/>
          </a:p>
        </p:txBody>
      </p:sp>
      <p:pic>
        <p:nvPicPr>
          <p:cNvPr id="4" name="Picture 3" descr="Photo Oct 27, 5 46 3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129554"/>
            <a:ext cx="5143500" cy="553327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12267" y="1011021"/>
            <a:ext cx="1486408" cy="5807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9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Read2Go</a:t>
            </a:r>
            <a:endParaRPr lang="en-US" dirty="0"/>
          </a:p>
        </p:txBody>
      </p:sp>
      <p:pic>
        <p:nvPicPr>
          <p:cNvPr id="4" name="Picture 3" descr="Photo Oct 27, 5 46 4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74832"/>
            <a:ext cx="3323166" cy="5588000"/>
          </a:xfrm>
          <a:prstGeom prst="rect">
            <a:avLst/>
          </a:prstGeom>
        </p:spPr>
      </p:pic>
      <p:pic>
        <p:nvPicPr>
          <p:cNvPr id="5" name="Picture 4" descr="Photo Oct 27, 5 46 4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074832"/>
            <a:ext cx="3428999" cy="558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20361254">
            <a:off x="962805" y="2082798"/>
            <a:ext cx="1117600" cy="59266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Visual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 rot="19772960">
            <a:off x="4724400" y="2031998"/>
            <a:ext cx="1117600" cy="59266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Audio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802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OverDrive</a:t>
            </a:r>
            <a:endParaRPr lang="en-US" dirty="0"/>
          </a:p>
        </p:txBody>
      </p:sp>
      <p:pic>
        <p:nvPicPr>
          <p:cNvPr id="6" name="Content Placeholder 5" descr="Photo Oct 27, 5 27 19 P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574800" y="1163420"/>
            <a:ext cx="11548533" cy="5533278"/>
          </a:xfrm>
        </p:spPr>
      </p:pic>
      <p:sp>
        <p:nvSpPr>
          <p:cNvPr id="8" name="Right Arrow 7"/>
          <p:cNvSpPr/>
          <p:nvPr/>
        </p:nvSpPr>
        <p:spPr>
          <a:xfrm rot="8618189">
            <a:off x="3446577" y="3927305"/>
            <a:ext cx="520286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902469">
            <a:off x="991618" y="4589483"/>
            <a:ext cx="2282393" cy="914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Used to read library Books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170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OverDrive</a:t>
            </a:r>
            <a:endParaRPr lang="en-US" dirty="0"/>
          </a:p>
        </p:txBody>
      </p:sp>
      <p:pic>
        <p:nvPicPr>
          <p:cNvPr id="5" name="Picture 4" descr="Photo Oct 27, 6 01 4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29554"/>
            <a:ext cx="3293533" cy="5533278"/>
          </a:xfrm>
          <a:prstGeom prst="rect">
            <a:avLst/>
          </a:prstGeom>
        </p:spPr>
      </p:pic>
      <p:pic>
        <p:nvPicPr>
          <p:cNvPr id="6" name="Picture 5" descr="Photo Oct 27, 6 02 0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7" y="1129554"/>
            <a:ext cx="3170766" cy="5389779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1845731" y="1337732"/>
            <a:ext cx="2032001" cy="1778001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Must set up with library card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5785950" y="4741333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93733" y="3793067"/>
            <a:ext cx="2286000" cy="10837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Play downloaded audio books from the library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104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Expression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QuickOffice</a:t>
            </a:r>
            <a:endParaRPr lang="en-US" dirty="0" smtClean="0"/>
          </a:p>
          <a:p>
            <a:r>
              <a:rPr lang="en-US" dirty="0" smtClean="0"/>
              <a:t>Typo</a:t>
            </a:r>
          </a:p>
          <a:p>
            <a:r>
              <a:rPr lang="en-US" dirty="0" smtClean="0"/>
              <a:t>Notability</a:t>
            </a:r>
          </a:p>
          <a:p>
            <a:r>
              <a:rPr lang="en-US" dirty="0" err="1" smtClean="0"/>
              <a:t>PaperPort</a:t>
            </a:r>
            <a:r>
              <a:rPr lang="en-US" dirty="0" smtClean="0"/>
              <a:t> Notes</a:t>
            </a:r>
          </a:p>
          <a:p>
            <a:r>
              <a:rPr lang="en-US" dirty="0" smtClean="0"/>
              <a:t>Dragon Dictation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8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QuickOffice</a:t>
            </a:r>
            <a:endParaRPr lang="en-US" dirty="0"/>
          </a:p>
        </p:txBody>
      </p:sp>
      <p:pic>
        <p:nvPicPr>
          <p:cNvPr id="7" name="Picture 6" descr="Photo Oct 27, 7 23 4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090708"/>
            <a:ext cx="5143500" cy="557212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730527">
            <a:off x="4779474" y="4002215"/>
            <a:ext cx="575137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7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QuickOffice</a:t>
            </a:r>
            <a:endParaRPr lang="en-US" dirty="0"/>
          </a:p>
        </p:txBody>
      </p:sp>
      <p:pic>
        <p:nvPicPr>
          <p:cNvPr id="4" name="Picture 3" descr="Photo Oct 27, 7 20 5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29554"/>
            <a:ext cx="3200400" cy="5533278"/>
          </a:xfrm>
          <a:prstGeom prst="rect">
            <a:avLst/>
          </a:prstGeom>
        </p:spPr>
      </p:pic>
      <p:pic>
        <p:nvPicPr>
          <p:cNvPr id="5" name="Picture 4" descr="Photo Oct 27, 7 20 5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3" y="1129554"/>
            <a:ext cx="3361266" cy="553327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285068" y="5227151"/>
            <a:ext cx="2858008" cy="64871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 document type</a:t>
            </a:r>
            <a:endParaRPr lang="en-US" b="1" dirty="0"/>
          </a:p>
        </p:txBody>
      </p:sp>
      <p:sp>
        <p:nvSpPr>
          <p:cNvPr id="7" name="Up Arrow 6"/>
          <p:cNvSpPr/>
          <p:nvPr/>
        </p:nvSpPr>
        <p:spPr>
          <a:xfrm>
            <a:off x="3285068" y="1473199"/>
            <a:ext cx="626532" cy="1507067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help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 rot="2509708">
            <a:off x="2429049" y="5642639"/>
            <a:ext cx="1302334" cy="69061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folder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2052942" y="4325704"/>
            <a:ext cx="609598" cy="210896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379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QuickOffice</a:t>
            </a:r>
            <a:endParaRPr lang="en-US" dirty="0"/>
          </a:p>
        </p:txBody>
      </p:sp>
      <p:pic>
        <p:nvPicPr>
          <p:cNvPr id="4" name="Picture 3" descr="Photo Oct 27, 7 21 3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95686"/>
            <a:ext cx="3611033" cy="5567146"/>
          </a:xfrm>
          <a:prstGeom prst="rect">
            <a:avLst/>
          </a:prstGeom>
        </p:spPr>
      </p:pic>
      <p:pic>
        <p:nvPicPr>
          <p:cNvPr id="5" name="Picture 4" descr="Photo Oct 27, 7 21 4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3" y="1129554"/>
            <a:ext cx="3276600" cy="55332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46400" y="5672666"/>
            <a:ext cx="2472266" cy="9901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POWERPOINT</a:t>
            </a:r>
            <a:endParaRPr lang="en-US" b="1" dirty="0"/>
          </a:p>
        </p:txBody>
      </p:sp>
      <p:sp>
        <p:nvSpPr>
          <p:cNvPr id="7" name="Left Arrow 6"/>
          <p:cNvSpPr/>
          <p:nvPr/>
        </p:nvSpPr>
        <p:spPr>
          <a:xfrm>
            <a:off x="2743199" y="3697900"/>
            <a:ext cx="609601" cy="670899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513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3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QuickOffice</a:t>
            </a:r>
            <a:endParaRPr lang="en-US" dirty="0"/>
          </a:p>
        </p:txBody>
      </p:sp>
      <p:pic>
        <p:nvPicPr>
          <p:cNvPr id="5" name="Picture 4" descr="Photo Oct 27, 7 22 1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129554"/>
            <a:ext cx="3437466" cy="5533278"/>
          </a:xfrm>
          <a:prstGeom prst="rect">
            <a:avLst/>
          </a:prstGeom>
        </p:spPr>
      </p:pic>
      <p:pic>
        <p:nvPicPr>
          <p:cNvPr id="6" name="Picture 5" descr="Photo Oct 27, 7 22 2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129554"/>
            <a:ext cx="3500220" cy="55332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52800" y="5079999"/>
            <a:ext cx="1286934" cy="7450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8100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QuickOffice</a:t>
            </a:r>
            <a:endParaRPr lang="en-US" dirty="0"/>
          </a:p>
        </p:txBody>
      </p:sp>
      <p:pic>
        <p:nvPicPr>
          <p:cNvPr id="4" name="Picture 3" descr="Photo Oct 27, 7 22 2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6" y="1129553"/>
            <a:ext cx="3441701" cy="5533279"/>
          </a:xfrm>
          <a:prstGeom prst="rect">
            <a:avLst/>
          </a:prstGeom>
        </p:spPr>
      </p:pic>
      <p:pic>
        <p:nvPicPr>
          <p:cNvPr id="6" name="Picture 5" descr="Photo Oct 27, 7 22 5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3" y="1108698"/>
            <a:ext cx="3327400" cy="55541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77069" y="3369733"/>
            <a:ext cx="2777066" cy="93133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 will be prompted to save when you hit close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984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Typo</a:t>
            </a:r>
            <a:endParaRPr lang="en-US" dirty="0"/>
          </a:p>
        </p:txBody>
      </p:sp>
      <p:pic>
        <p:nvPicPr>
          <p:cNvPr id="4" name="Content Placeholder 3" descr="Photo Oct 27, 6 08 25 P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676400" y="1129554"/>
            <a:ext cx="12039600" cy="5533278"/>
          </a:xfrm>
        </p:spPr>
      </p:pic>
      <p:sp>
        <p:nvSpPr>
          <p:cNvPr id="6" name="Left Arrow 5"/>
          <p:cNvSpPr/>
          <p:nvPr/>
        </p:nvSpPr>
        <p:spPr>
          <a:xfrm rot="1925385">
            <a:off x="4538135" y="2912534"/>
            <a:ext cx="508000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20489858">
            <a:off x="812800" y="2814619"/>
            <a:ext cx="1625600" cy="133404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Word prediction app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628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Typo</a:t>
            </a:r>
            <a:endParaRPr lang="en-US" dirty="0"/>
          </a:p>
        </p:txBody>
      </p:sp>
      <p:pic>
        <p:nvPicPr>
          <p:cNvPr id="4" name="Picture 3" descr="Photo Oct 27, 7 55 3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8" y="1129554"/>
            <a:ext cx="3424766" cy="5533278"/>
          </a:xfrm>
          <a:prstGeom prst="rect">
            <a:avLst/>
          </a:prstGeom>
        </p:spPr>
      </p:pic>
      <p:pic>
        <p:nvPicPr>
          <p:cNvPr id="5" name="Picture 4" descr="Photo Oct 27, 7 55 3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34" y="1129554"/>
            <a:ext cx="3703419" cy="55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Typo</a:t>
            </a:r>
            <a:endParaRPr lang="en-US" dirty="0"/>
          </a:p>
        </p:txBody>
      </p:sp>
      <p:pic>
        <p:nvPicPr>
          <p:cNvPr id="3" name="Picture 2" descr="Photo Oct 27, 7 55 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" y="1129554"/>
            <a:ext cx="3580654" cy="5533278"/>
          </a:xfrm>
          <a:prstGeom prst="rect">
            <a:avLst/>
          </a:prstGeom>
        </p:spPr>
      </p:pic>
      <p:pic>
        <p:nvPicPr>
          <p:cNvPr id="5" name="Picture 4" descr="Photo Oct 27, 7 56 1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54" y="1129554"/>
            <a:ext cx="3400113" cy="553327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1845733" y="1942084"/>
            <a:ext cx="1727200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 word</a:t>
            </a:r>
            <a:endParaRPr lang="en-US" b="1" dirty="0"/>
          </a:p>
        </p:txBody>
      </p:sp>
      <p:sp>
        <p:nvSpPr>
          <p:cNvPr id="7" name="Up Arrow 6"/>
          <p:cNvSpPr/>
          <p:nvPr/>
        </p:nvSpPr>
        <p:spPr>
          <a:xfrm>
            <a:off x="875283" y="3708399"/>
            <a:ext cx="614849" cy="1507067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speak</a:t>
            </a:r>
            <a:endParaRPr lang="en-US" b="1" dirty="0"/>
          </a:p>
        </p:txBody>
      </p:sp>
      <p:sp>
        <p:nvSpPr>
          <p:cNvPr id="8" name="Left Arrow 7"/>
          <p:cNvSpPr/>
          <p:nvPr/>
        </p:nvSpPr>
        <p:spPr>
          <a:xfrm rot="7380438">
            <a:off x="4674747" y="3727622"/>
            <a:ext cx="539631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489840">
            <a:off x="5618074" y="1233938"/>
            <a:ext cx="2370666" cy="3835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Save to </a:t>
            </a:r>
            <a:r>
              <a:rPr lang="en-US" b="1" dirty="0" err="1" smtClean="0"/>
              <a:t>Dropbox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2664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Notability</a:t>
            </a:r>
            <a:endParaRPr lang="en-US" dirty="0"/>
          </a:p>
        </p:txBody>
      </p:sp>
      <p:pic>
        <p:nvPicPr>
          <p:cNvPr id="4" name="Content Placeholder 3" descr="Photo Oct 27, 6 08 25 P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676399" y="1112621"/>
            <a:ext cx="12716932" cy="5533278"/>
          </a:xfrm>
        </p:spPr>
      </p:pic>
      <p:sp>
        <p:nvSpPr>
          <p:cNvPr id="6" name="Left Arrow 5"/>
          <p:cNvSpPr/>
          <p:nvPr/>
        </p:nvSpPr>
        <p:spPr>
          <a:xfrm rot="1925385">
            <a:off x="3810001" y="2861733"/>
            <a:ext cx="508000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553729">
            <a:off x="4978400" y="4351867"/>
            <a:ext cx="1778000" cy="149013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Notability allows you to create &amp; edit documents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416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Notability</a:t>
            </a:r>
            <a:endParaRPr lang="en-US" dirty="0"/>
          </a:p>
        </p:txBody>
      </p:sp>
      <p:pic>
        <p:nvPicPr>
          <p:cNvPr id="4" name="Picture 3" descr="Photo Oct 28, 11 03 58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1129554"/>
            <a:ext cx="3594100" cy="5533278"/>
          </a:xfrm>
          <a:prstGeom prst="rect">
            <a:avLst/>
          </a:prstGeom>
        </p:spPr>
      </p:pic>
      <p:pic>
        <p:nvPicPr>
          <p:cNvPr id="5" name="Picture 4" descr="Photo Oct 28, 11 04 18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129554"/>
            <a:ext cx="3615265" cy="553327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81345">
            <a:off x="1032935" y="2586393"/>
            <a:ext cx="2336799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Organize subjects</a:t>
            </a:r>
            <a:endParaRPr lang="en-US" b="1" dirty="0"/>
          </a:p>
        </p:txBody>
      </p:sp>
      <p:sp>
        <p:nvSpPr>
          <p:cNvPr id="7" name="Up Arrow 6"/>
          <p:cNvSpPr/>
          <p:nvPr/>
        </p:nvSpPr>
        <p:spPr>
          <a:xfrm>
            <a:off x="7179733" y="1422400"/>
            <a:ext cx="660397" cy="2624667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	</a:t>
            </a:r>
            <a:r>
              <a:rPr lang="en-US" b="1" dirty="0" smtClean="0"/>
              <a:t>New </a:t>
            </a:r>
            <a:r>
              <a:rPr lang="en-US" b="1" dirty="0"/>
              <a:t>N</a:t>
            </a:r>
            <a:r>
              <a:rPr lang="en-US" b="1" dirty="0" smtClean="0"/>
              <a:t>ote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571437" y="711199"/>
            <a:ext cx="484632" cy="558801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5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Notability</a:t>
            </a:r>
            <a:endParaRPr lang="en-US" dirty="0"/>
          </a:p>
        </p:txBody>
      </p:sp>
      <p:pic>
        <p:nvPicPr>
          <p:cNvPr id="4" name="Picture 3" descr="Photo Oct 28, 11 04 5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129554"/>
            <a:ext cx="3763433" cy="553327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150533" y="2961471"/>
            <a:ext cx="1879600" cy="978408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Add media</a:t>
            </a:r>
            <a:endParaRPr lang="en-US" b="1" dirty="0"/>
          </a:p>
        </p:txBody>
      </p:sp>
      <p:sp>
        <p:nvSpPr>
          <p:cNvPr id="6" name="Up Arrow 5"/>
          <p:cNvSpPr/>
          <p:nvPr/>
        </p:nvSpPr>
        <p:spPr>
          <a:xfrm>
            <a:off x="148167" y="1608667"/>
            <a:ext cx="484632" cy="2331212"/>
          </a:xfrm>
          <a:prstGeom prst="upArrow">
            <a:avLst>
              <a:gd name="adj1" fmla="val 56988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Library </a:t>
            </a:r>
            <a:endParaRPr lang="en-US" b="1" dirty="0"/>
          </a:p>
        </p:txBody>
      </p:sp>
      <p:pic>
        <p:nvPicPr>
          <p:cNvPr id="7" name="Picture 6" descr="Photo Oct 28, 11 05 2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154519"/>
            <a:ext cx="3657600" cy="5588000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4707468" y="215153"/>
            <a:ext cx="2353732" cy="939365"/>
          </a:xfrm>
          <a:prstGeom prst="down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Hold to select color &amp; thickness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2150532" y="5808132"/>
            <a:ext cx="2587075" cy="85469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Zoom signature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6636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Notability</a:t>
            </a:r>
            <a:endParaRPr lang="en-US" dirty="0"/>
          </a:p>
        </p:txBody>
      </p:sp>
      <p:pic>
        <p:nvPicPr>
          <p:cNvPr id="3" name="Picture 2" descr="Photo Oct 28, 11 05 5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129554"/>
            <a:ext cx="3509433" cy="5372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7599" y="3115732"/>
            <a:ext cx="2116667" cy="160866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 create a text box press finger to screen and lightly hold </a:t>
            </a:r>
            <a:endParaRPr lang="en-US" b="1" dirty="0"/>
          </a:p>
        </p:txBody>
      </p:sp>
      <p:sp>
        <p:nvSpPr>
          <p:cNvPr id="5" name="Up Arrow 4"/>
          <p:cNvSpPr/>
          <p:nvPr/>
        </p:nvSpPr>
        <p:spPr>
          <a:xfrm rot="19502156">
            <a:off x="1509586" y="2167331"/>
            <a:ext cx="484632" cy="1206007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hoto Oct 28, 11 06 1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1129554"/>
            <a:ext cx="3703668" cy="57284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3333" y="2726267"/>
            <a:ext cx="1490134" cy="914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Zoom signature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 rot="19241765">
            <a:off x="5113867" y="2060626"/>
            <a:ext cx="484632" cy="978408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56884" y="3640667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32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PaperPort</a:t>
            </a:r>
            <a:r>
              <a:rPr lang="en-US" dirty="0" smtClean="0"/>
              <a:t> Notes</a:t>
            </a:r>
            <a:endParaRPr lang="en-US" dirty="0"/>
          </a:p>
        </p:txBody>
      </p:sp>
      <p:pic>
        <p:nvPicPr>
          <p:cNvPr id="4" name="Content Placeholder 3" descr="Photo Oct 27, 6 08 25 P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862667" y="1129554"/>
            <a:ext cx="12598399" cy="5533278"/>
          </a:xfrm>
        </p:spPr>
      </p:pic>
      <p:sp>
        <p:nvSpPr>
          <p:cNvPr id="6" name="Left Arrow 5"/>
          <p:cNvSpPr/>
          <p:nvPr/>
        </p:nvSpPr>
        <p:spPr>
          <a:xfrm rot="8079261">
            <a:off x="4872293" y="2850075"/>
            <a:ext cx="499670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Firefly</a:t>
            </a:r>
          </a:p>
          <a:p>
            <a:r>
              <a:rPr lang="en-US" dirty="0" smtClean="0"/>
              <a:t>Read2Go</a:t>
            </a:r>
          </a:p>
          <a:p>
            <a:r>
              <a:rPr lang="en-US" dirty="0" smtClean="0"/>
              <a:t>Overdrive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84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PaperPort</a:t>
            </a:r>
            <a:r>
              <a:rPr lang="en-US" dirty="0" smtClean="0"/>
              <a:t> Notes</a:t>
            </a:r>
            <a:endParaRPr lang="en-US" dirty="0"/>
          </a:p>
        </p:txBody>
      </p:sp>
      <p:pic>
        <p:nvPicPr>
          <p:cNvPr id="4" name="Picture 2" descr="C:\Documents and Settings\Assistive Technology\Desktop\Paperport notes training 2_Pag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67" y="1129554"/>
            <a:ext cx="3793067" cy="55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oto Oct 28, 1 29 0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9554"/>
            <a:ext cx="3682999" cy="553327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319863" y="6277017"/>
            <a:ext cx="2842937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 paper or image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4687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PaperPort</a:t>
            </a:r>
            <a:r>
              <a:rPr lang="en-US" dirty="0" smtClean="0"/>
              <a:t> Notes</a:t>
            </a:r>
            <a:endParaRPr lang="en-US" dirty="0"/>
          </a:p>
        </p:txBody>
      </p:sp>
      <p:pic>
        <p:nvPicPr>
          <p:cNvPr id="4" name="Picture 3" descr="Photo Oct 28, 1 29 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1129554"/>
            <a:ext cx="3623734" cy="5533278"/>
          </a:xfrm>
          <a:prstGeom prst="rect">
            <a:avLst/>
          </a:prstGeom>
        </p:spPr>
      </p:pic>
      <p:pic>
        <p:nvPicPr>
          <p:cNvPr id="5" name="Picture 4" descr="Photo Oct 28, 1 30 0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33" y="1129554"/>
            <a:ext cx="3632200" cy="55332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34266" y="3115734"/>
            <a:ext cx="1456267" cy="145626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write or type 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2991950" y="1600200"/>
            <a:ext cx="484632" cy="42333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072884" y="1540933"/>
            <a:ext cx="484632" cy="42333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86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Dragon Dictation</a:t>
            </a:r>
            <a:endParaRPr lang="en-US" dirty="0"/>
          </a:p>
        </p:txBody>
      </p:sp>
      <p:pic>
        <p:nvPicPr>
          <p:cNvPr id="4" name="Content Placeholder 3" descr="Photo Oct 27, 6 08 25 P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862667" y="1129554"/>
            <a:ext cx="12598399" cy="5533278"/>
          </a:xfrm>
        </p:spPr>
      </p:pic>
      <p:sp>
        <p:nvSpPr>
          <p:cNvPr id="6" name="Left Arrow 5"/>
          <p:cNvSpPr/>
          <p:nvPr/>
        </p:nvSpPr>
        <p:spPr>
          <a:xfrm rot="19678375">
            <a:off x="3451825" y="3263013"/>
            <a:ext cx="551927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52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Dragon Dictation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9554"/>
            <a:ext cx="3539067" cy="527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440" y="2970030"/>
            <a:ext cx="3440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Steps to use Dragon Dictation app</a:t>
            </a:r>
          </a:p>
          <a:p>
            <a:r>
              <a:rPr lang="en-US" sz="1400" b="1" dirty="0" smtClean="0"/>
              <a:t>1.  Open app</a:t>
            </a:r>
          </a:p>
          <a:p>
            <a:r>
              <a:rPr lang="en-US" sz="1400" b="1" dirty="0" smtClean="0"/>
              <a:t>2.  Tap red dot on screen to start dictation</a:t>
            </a:r>
          </a:p>
          <a:p>
            <a:r>
              <a:rPr lang="en-US" sz="1400" b="1" dirty="0" smtClean="0"/>
              <a:t>3.  Limit of 60 seconds</a:t>
            </a:r>
          </a:p>
          <a:p>
            <a:r>
              <a:rPr lang="en-US" sz="1400" b="1" dirty="0" smtClean="0"/>
              <a:t>4.  Tap screen to end dictation</a:t>
            </a:r>
            <a:endParaRPr lang="en-US" sz="1400" b="1" dirty="0"/>
          </a:p>
        </p:txBody>
      </p:sp>
      <p:sp>
        <p:nvSpPr>
          <p:cNvPr id="8" name="Up Arrow 7"/>
          <p:cNvSpPr/>
          <p:nvPr/>
        </p:nvSpPr>
        <p:spPr>
          <a:xfrm>
            <a:off x="2540001" y="1634066"/>
            <a:ext cx="484632" cy="389467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33" y="1129553"/>
            <a:ext cx="3488268" cy="513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78867" y="2281535"/>
            <a:ext cx="27238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 edit/correct a note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Tap the keyboard symbol 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Place cursor and edit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87418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Dragon Dictation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9554"/>
            <a:ext cx="6925733" cy="51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>
            <a:off x="6666484" y="2201334"/>
            <a:ext cx="484632" cy="1100666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08400" y="3302000"/>
            <a:ext cx="3674533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sentence and paste into other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75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with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Dropbox</a:t>
            </a:r>
            <a:endParaRPr lang="en-US" dirty="0" smtClean="0"/>
          </a:p>
          <a:p>
            <a:r>
              <a:rPr lang="en-US" dirty="0" err="1" smtClean="0"/>
              <a:t>Solia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52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Dropbox</a:t>
            </a:r>
            <a:endParaRPr lang="en-US" dirty="0"/>
          </a:p>
        </p:txBody>
      </p:sp>
      <p:pic>
        <p:nvPicPr>
          <p:cNvPr id="4" name="Content Placeholder 3" descr="Photo Oct 28, 2 25 3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205442" y="2595562"/>
            <a:ext cx="8368242" cy="3830639"/>
          </a:xfrm>
        </p:spPr>
      </p:pic>
      <p:pic>
        <p:nvPicPr>
          <p:cNvPr id="5" name="Picture 4" descr="Photo Oct 28, 2 25 5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595563"/>
            <a:ext cx="3293533" cy="3830638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7450667" y="2844800"/>
            <a:ext cx="628566" cy="3276599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Open in app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>
            <a:off x="2213017" y="2844800"/>
            <a:ext cx="484632" cy="1363134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upload</a:t>
            </a:r>
            <a:endParaRPr lang="en-US" sz="1200" b="1" dirty="0"/>
          </a:p>
        </p:txBody>
      </p:sp>
      <p:sp>
        <p:nvSpPr>
          <p:cNvPr id="9" name="Right Arrow 8"/>
          <p:cNvSpPr/>
          <p:nvPr/>
        </p:nvSpPr>
        <p:spPr>
          <a:xfrm>
            <a:off x="611463" y="3894666"/>
            <a:ext cx="978408" cy="99906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4524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Solia</a:t>
            </a:r>
            <a:endParaRPr lang="en-US" dirty="0"/>
          </a:p>
        </p:txBody>
      </p:sp>
      <p:pic>
        <p:nvPicPr>
          <p:cNvPr id="4" name="Content Placeholder 3" descr="Screenshot 2013-10-28 14.21.44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24710"/>
          <a:stretch/>
        </p:blipFill>
        <p:spPr>
          <a:xfrm>
            <a:off x="1422400" y="2595563"/>
            <a:ext cx="5604933" cy="3670300"/>
          </a:xfrm>
        </p:spPr>
      </p:pic>
      <p:sp>
        <p:nvSpPr>
          <p:cNvPr id="5" name="Left Arrow 4"/>
          <p:cNvSpPr/>
          <p:nvPr/>
        </p:nvSpPr>
        <p:spPr>
          <a:xfrm>
            <a:off x="3479800" y="4253484"/>
            <a:ext cx="660400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Websites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A2C816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A2C816"/>
                </a:solidFill>
                <a:hlinkClick r:id="rId3"/>
              </a:rPr>
              <a:t>Readibility</a:t>
            </a:r>
            <a:endParaRPr lang="en-US" b="1" dirty="0" smtClean="0">
              <a:solidFill>
                <a:srgbClr val="A2C816"/>
              </a:solidFill>
            </a:endParaRPr>
          </a:p>
          <a:p>
            <a:r>
              <a:rPr lang="en-US" b="1" dirty="0" smtClean="0">
                <a:solidFill>
                  <a:srgbClr val="A2C816"/>
                </a:solidFill>
                <a:hlinkClick r:id="rId4"/>
              </a:rPr>
              <a:t>Text Compactor</a:t>
            </a:r>
            <a:endParaRPr lang="en-US" b="1" dirty="0" smtClean="0">
              <a:solidFill>
                <a:srgbClr val="A2C816"/>
              </a:solidFill>
            </a:endParaRPr>
          </a:p>
          <a:p>
            <a:r>
              <a:rPr lang="en-US" b="1" dirty="0" smtClean="0">
                <a:solidFill>
                  <a:srgbClr val="A2C816"/>
                </a:solidFill>
                <a:hlinkClick r:id="rId5"/>
              </a:rPr>
              <a:t>Simple Wikipedia</a:t>
            </a:r>
            <a:endParaRPr lang="en-US" b="1" dirty="0" smtClean="0">
              <a:solidFill>
                <a:srgbClr val="A2C816"/>
              </a:solidFill>
            </a:endParaRPr>
          </a:p>
          <a:p>
            <a:r>
              <a:rPr lang="en-US" b="1" dirty="0" smtClean="0">
                <a:solidFill>
                  <a:srgbClr val="A2C816"/>
                </a:solidFill>
                <a:hlinkClick r:id="rId6"/>
              </a:rPr>
              <a:t>Google Advanced Reading Level Search</a:t>
            </a:r>
            <a:endParaRPr lang="en-US" b="1" dirty="0">
              <a:solidFill>
                <a:srgbClr val="A2C8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Firefly</a:t>
            </a:r>
            <a:endParaRPr lang="en-US"/>
          </a:p>
        </p:txBody>
      </p:sp>
      <p:pic>
        <p:nvPicPr>
          <p:cNvPr id="4" name="Content Placeholder 3" descr="Photo Oct 27, 5 27 19 P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627631" y="1129553"/>
            <a:ext cx="12175067" cy="5533279"/>
          </a:xfrm>
        </p:spPr>
      </p:pic>
      <p:sp>
        <p:nvSpPr>
          <p:cNvPr id="6" name="Left Arrow 5"/>
          <p:cNvSpPr/>
          <p:nvPr/>
        </p:nvSpPr>
        <p:spPr>
          <a:xfrm rot="1940666">
            <a:off x="4554879" y="2862988"/>
            <a:ext cx="512082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20771445">
            <a:off x="372535" y="2760133"/>
            <a:ext cx="2438400" cy="189653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Firefly has recorded literature available and can be searched by grade level.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703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App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App Websites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hlinkClick r:id="rId3"/>
              </a:rPr>
              <a:t>Appitic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4"/>
              </a:rPr>
              <a:t>Graphite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5"/>
              </a:rPr>
              <a:t>Mind Leap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6"/>
              </a:rPr>
              <a:t>Teachers with Apps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7"/>
              </a:rPr>
              <a:t>Fun Educational Apps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Assistive Technology Website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ccsd.net</a:t>
            </a:r>
            <a:r>
              <a:rPr lang="en-US" dirty="0">
                <a:hlinkClick r:id="rId3"/>
              </a:rPr>
              <a:t>/departments/assistive-technology-services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7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Firefly</a:t>
            </a:r>
            <a:endParaRPr lang="en-US"/>
          </a:p>
        </p:txBody>
      </p:sp>
      <p:pic>
        <p:nvPicPr>
          <p:cNvPr id="4" name="Content Placeholder 3" descr="Photo Oct 27, 5 27 24 P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642533" y="1129553"/>
            <a:ext cx="11531600" cy="5533279"/>
          </a:xfrm>
        </p:spPr>
      </p:pic>
      <p:sp>
        <p:nvSpPr>
          <p:cNvPr id="6" name="Left Arrow 5"/>
          <p:cNvSpPr/>
          <p:nvPr/>
        </p:nvSpPr>
        <p:spPr>
          <a:xfrm>
            <a:off x="4182534" y="2670217"/>
            <a:ext cx="575733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0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Firefly</a:t>
            </a:r>
            <a:endParaRPr lang="en-US"/>
          </a:p>
        </p:txBody>
      </p:sp>
      <p:pic>
        <p:nvPicPr>
          <p:cNvPr id="5" name="Content Placeholder 4" descr="Photo Oct 27, 5 28 2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b="57110"/>
          <a:stretch/>
        </p:blipFill>
        <p:spPr>
          <a:xfrm>
            <a:off x="728133" y="2319867"/>
            <a:ext cx="7996767" cy="3946462"/>
          </a:xfrm>
        </p:spPr>
      </p:pic>
      <p:sp>
        <p:nvSpPr>
          <p:cNvPr id="7" name="Rounded Rectangle 6"/>
          <p:cNvSpPr/>
          <p:nvPr/>
        </p:nvSpPr>
        <p:spPr>
          <a:xfrm>
            <a:off x="7095067" y="4690532"/>
            <a:ext cx="1286933" cy="130386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 grade level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69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Firefly</a:t>
            </a:r>
            <a:endParaRPr lang="en-US" dirty="0"/>
          </a:p>
        </p:txBody>
      </p:sp>
      <p:pic>
        <p:nvPicPr>
          <p:cNvPr id="4" name="Content Placeholder 3" descr="Photo Oct 27, 5 28 38 P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896533" y="1129554"/>
            <a:ext cx="12242800" cy="5533277"/>
          </a:xfrm>
        </p:spPr>
      </p:pic>
      <p:sp>
        <p:nvSpPr>
          <p:cNvPr id="6" name="Up Arrow 5"/>
          <p:cNvSpPr/>
          <p:nvPr/>
        </p:nvSpPr>
        <p:spPr>
          <a:xfrm>
            <a:off x="3906350" y="1524000"/>
            <a:ext cx="665649" cy="47413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Firefly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906350" y="1524000"/>
            <a:ext cx="665649" cy="47413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hoto Oct 27, 5 28 4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129554"/>
            <a:ext cx="4491567" cy="553327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087534" y="1129554"/>
            <a:ext cx="643466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372785">
            <a:off x="6053109" y="2217505"/>
            <a:ext cx="1746305" cy="132118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Adjust pace, voice and word highlighting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52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Read2Go</a:t>
            </a:r>
            <a:endParaRPr lang="en-US" dirty="0"/>
          </a:p>
        </p:txBody>
      </p:sp>
      <p:pic>
        <p:nvPicPr>
          <p:cNvPr id="6" name="Content Placeholder 5" descr="Photo Oct 27, 5 27 19 P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18" r="-88218"/>
          <a:stretch>
            <a:fillRect/>
          </a:stretch>
        </p:blipFill>
        <p:spPr>
          <a:xfrm>
            <a:off x="-1574800" y="1129554"/>
            <a:ext cx="11785600" cy="5533278"/>
          </a:xfrm>
        </p:spPr>
      </p:pic>
      <p:sp>
        <p:nvSpPr>
          <p:cNvPr id="8" name="Right Arrow 7"/>
          <p:cNvSpPr/>
          <p:nvPr/>
        </p:nvSpPr>
        <p:spPr>
          <a:xfrm rot="19708613">
            <a:off x="4623786" y="3724104"/>
            <a:ext cx="520286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902469">
            <a:off x="991618" y="4589483"/>
            <a:ext cx="2282393" cy="914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Used to read </a:t>
            </a:r>
            <a:r>
              <a:rPr lang="en-US" b="1" dirty="0" err="1" smtClean="0"/>
              <a:t>Bookshare</a:t>
            </a:r>
            <a:r>
              <a:rPr lang="en-US" b="1" dirty="0" smtClean="0"/>
              <a:t> Books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929939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428</TotalTime>
  <Words>306</Words>
  <Application>Microsoft Office PowerPoint</Application>
  <PresentationFormat>On-screen Show (4:3)</PresentationFormat>
  <Paragraphs>118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Perception</vt:lpstr>
      <vt:lpstr>Written Expression Apps</vt:lpstr>
      <vt:lpstr>Apps</vt:lpstr>
      <vt:lpstr>Reading Apps</vt:lpstr>
      <vt:lpstr>Firefly</vt:lpstr>
      <vt:lpstr>Firefly</vt:lpstr>
      <vt:lpstr>Firefly</vt:lpstr>
      <vt:lpstr>Firefly</vt:lpstr>
      <vt:lpstr>Firefly</vt:lpstr>
      <vt:lpstr>Read2Go</vt:lpstr>
      <vt:lpstr>Read2Go</vt:lpstr>
      <vt:lpstr>Read2Go</vt:lpstr>
      <vt:lpstr>Read2Go</vt:lpstr>
      <vt:lpstr>Read2Go</vt:lpstr>
      <vt:lpstr>OverDrive</vt:lpstr>
      <vt:lpstr>OverDrive</vt:lpstr>
      <vt:lpstr>Written Expression Apps</vt:lpstr>
      <vt:lpstr>QuickOffice</vt:lpstr>
      <vt:lpstr>QuickOffice</vt:lpstr>
      <vt:lpstr>QuickOffice</vt:lpstr>
      <vt:lpstr>QuickOffice</vt:lpstr>
      <vt:lpstr>QuickOffice</vt:lpstr>
      <vt:lpstr>Typo</vt:lpstr>
      <vt:lpstr>Typo</vt:lpstr>
      <vt:lpstr>Typo</vt:lpstr>
      <vt:lpstr>Notability</vt:lpstr>
      <vt:lpstr>Notability</vt:lpstr>
      <vt:lpstr>Notability</vt:lpstr>
      <vt:lpstr>Notability</vt:lpstr>
      <vt:lpstr>PaperPort Notes</vt:lpstr>
      <vt:lpstr>PaperPort Notes</vt:lpstr>
      <vt:lpstr>PaperPort Notes</vt:lpstr>
      <vt:lpstr>Dragon Dictation</vt:lpstr>
      <vt:lpstr>Dragon Dictation</vt:lpstr>
      <vt:lpstr>Dragon Dictation</vt:lpstr>
      <vt:lpstr>Connecting with Students</vt:lpstr>
      <vt:lpstr>Dropbox</vt:lpstr>
      <vt:lpstr>Solia</vt:lpstr>
      <vt:lpstr>Academic Websites</vt:lpstr>
      <vt:lpstr>Academic Websites</vt:lpstr>
      <vt:lpstr>Academic App Websites</vt:lpstr>
      <vt:lpstr>Academic App Websites</vt:lpstr>
      <vt:lpstr>Assistive Technology Website </vt:lpstr>
    </vt:vector>
  </TitlesOfParts>
  <Company>Clark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Written Expression Apps</dc:title>
  <dc:creator>Assistive Tech MacBook Air</dc:creator>
  <cp:lastModifiedBy>Medley A. Sapp</cp:lastModifiedBy>
  <cp:revision>41</cp:revision>
  <dcterms:created xsi:type="dcterms:W3CDTF">2013-10-27T23:53:58Z</dcterms:created>
  <dcterms:modified xsi:type="dcterms:W3CDTF">2013-10-29T16:21:35Z</dcterms:modified>
</cp:coreProperties>
</file>