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9220200" cy="6946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5420" cy="3473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5222647" y="0"/>
            <a:ext cx="3995420" cy="347345"/>
          </a:xfrm>
          <a:prstGeom prst="rect">
            <a:avLst/>
          </a:prstGeom>
        </p:spPr>
        <p:txBody>
          <a:bodyPr vert="horz" lIns="92382" tIns="46191" rIns="92382" bIns="46191" rtlCol="0"/>
          <a:lstStyle>
            <a:lvl1pPr algn="r">
              <a:defRPr sz="1200"/>
            </a:lvl1pPr>
          </a:lstStyle>
          <a:p>
            <a:fld id="{9F8AF097-5C3D-42B6-94AE-7AB6D9CC36AC}" type="datetimeFigureOut">
              <a:rPr lang="en-US" smtClean="0"/>
              <a:t>10/4/2013</a:t>
            </a:fld>
            <a:endParaRPr lang="en-US"/>
          </a:p>
        </p:txBody>
      </p:sp>
      <p:sp>
        <p:nvSpPr>
          <p:cNvPr id="4" name="Footer Placeholder 3"/>
          <p:cNvSpPr>
            <a:spLocks noGrp="1"/>
          </p:cNvSpPr>
          <p:nvPr>
            <p:ph type="ftr" sz="quarter" idx="2"/>
          </p:nvPr>
        </p:nvSpPr>
        <p:spPr>
          <a:xfrm>
            <a:off x="0" y="6598349"/>
            <a:ext cx="3995420" cy="3473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5222647" y="6598349"/>
            <a:ext cx="3995420" cy="347345"/>
          </a:xfrm>
          <a:prstGeom prst="rect">
            <a:avLst/>
          </a:prstGeom>
        </p:spPr>
        <p:txBody>
          <a:bodyPr vert="horz" lIns="92382" tIns="46191" rIns="92382" bIns="46191" rtlCol="0" anchor="b"/>
          <a:lstStyle>
            <a:lvl1pPr algn="r">
              <a:defRPr sz="1200"/>
            </a:lvl1pPr>
          </a:lstStyle>
          <a:p>
            <a:fld id="{6B165FA9-0EE4-434F-80DE-21C98AD1ED84}" type="slidenum">
              <a:rPr lang="en-US" smtClean="0"/>
              <a:t>‹#›</a:t>
            </a:fld>
            <a:endParaRPr lang="en-US"/>
          </a:p>
        </p:txBody>
      </p:sp>
    </p:spTree>
    <p:extLst>
      <p:ext uri="{BB962C8B-B14F-4D97-AF65-F5344CB8AC3E}">
        <p14:creationId xmlns:p14="http://schemas.microsoft.com/office/powerpoint/2010/main" val="39772657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3B5EDF-8520-40D6-92D1-5F725F1E486A}"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BFF7B-E539-4D72-B6FA-CB1F45D7C571}" type="slidenum">
              <a:rPr lang="en-US" smtClean="0"/>
              <a:t>‹#›</a:t>
            </a:fld>
            <a:endParaRPr lang="en-US"/>
          </a:p>
        </p:txBody>
      </p:sp>
    </p:spTree>
    <p:extLst>
      <p:ext uri="{BB962C8B-B14F-4D97-AF65-F5344CB8AC3E}">
        <p14:creationId xmlns:p14="http://schemas.microsoft.com/office/powerpoint/2010/main" val="128147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3B5EDF-8520-40D6-92D1-5F725F1E486A}"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BFF7B-E539-4D72-B6FA-CB1F45D7C571}" type="slidenum">
              <a:rPr lang="en-US" smtClean="0"/>
              <a:t>‹#›</a:t>
            </a:fld>
            <a:endParaRPr lang="en-US"/>
          </a:p>
        </p:txBody>
      </p:sp>
    </p:spTree>
    <p:extLst>
      <p:ext uri="{BB962C8B-B14F-4D97-AF65-F5344CB8AC3E}">
        <p14:creationId xmlns:p14="http://schemas.microsoft.com/office/powerpoint/2010/main" val="371655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3B5EDF-8520-40D6-92D1-5F725F1E486A}"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BFF7B-E539-4D72-B6FA-CB1F45D7C571}" type="slidenum">
              <a:rPr lang="en-US" smtClean="0"/>
              <a:t>‹#›</a:t>
            </a:fld>
            <a:endParaRPr lang="en-US"/>
          </a:p>
        </p:txBody>
      </p:sp>
    </p:spTree>
    <p:extLst>
      <p:ext uri="{BB962C8B-B14F-4D97-AF65-F5344CB8AC3E}">
        <p14:creationId xmlns:p14="http://schemas.microsoft.com/office/powerpoint/2010/main" val="309404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3B5EDF-8520-40D6-92D1-5F725F1E486A}"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BFF7B-E539-4D72-B6FA-CB1F45D7C571}" type="slidenum">
              <a:rPr lang="en-US" smtClean="0"/>
              <a:t>‹#›</a:t>
            </a:fld>
            <a:endParaRPr lang="en-US"/>
          </a:p>
        </p:txBody>
      </p:sp>
    </p:spTree>
    <p:extLst>
      <p:ext uri="{BB962C8B-B14F-4D97-AF65-F5344CB8AC3E}">
        <p14:creationId xmlns:p14="http://schemas.microsoft.com/office/powerpoint/2010/main" val="340382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B5EDF-8520-40D6-92D1-5F725F1E486A}"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BFF7B-E539-4D72-B6FA-CB1F45D7C571}" type="slidenum">
              <a:rPr lang="en-US" smtClean="0"/>
              <a:t>‹#›</a:t>
            </a:fld>
            <a:endParaRPr lang="en-US"/>
          </a:p>
        </p:txBody>
      </p:sp>
    </p:spTree>
    <p:extLst>
      <p:ext uri="{BB962C8B-B14F-4D97-AF65-F5344CB8AC3E}">
        <p14:creationId xmlns:p14="http://schemas.microsoft.com/office/powerpoint/2010/main" val="128998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3B5EDF-8520-40D6-92D1-5F725F1E486A}" type="datetimeFigureOut">
              <a:rPr lang="en-US" smtClean="0"/>
              <a:t>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BFF7B-E539-4D72-B6FA-CB1F45D7C571}" type="slidenum">
              <a:rPr lang="en-US" smtClean="0"/>
              <a:t>‹#›</a:t>
            </a:fld>
            <a:endParaRPr lang="en-US"/>
          </a:p>
        </p:txBody>
      </p:sp>
    </p:spTree>
    <p:extLst>
      <p:ext uri="{BB962C8B-B14F-4D97-AF65-F5344CB8AC3E}">
        <p14:creationId xmlns:p14="http://schemas.microsoft.com/office/powerpoint/2010/main" val="358193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3B5EDF-8520-40D6-92D1-5F725F1E486A}" type="datetimeFigureOut">
              <a:rPr lang="en-US" smtClean="0"/>
              <a:t>10/4/2013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BFF7B-E539-4D72-B6FA-CB1F45D7C571}" type="slidenum">
              <a:rPr lang="en-US" smtClean="0"/>
              <a:t>‹#›</a:t>
            </a:fld>
            <a:endParaRPr lang="en-US"/>
          </a:p>
        </p:txBody>
      </p:sp>
    </p:spTree>
    <p:extLst>
      <p:ext uri="{BB962C8B-B14F-4D97-AF65-F5344CB8AC3E}">
        <p14:creationId xmlns:p14="http://schemas.microsoft.com/office/powerpoint/2010/main" val="131381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3B5EDF-8520-40D6-92D1-5F725F1E486A}" type="datetimeFigureOut">
              <a:rPr lang="en-US" smtClean="0"/>
              <a:t>10/4/2013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BFF7B-E539-4D72-B6FA-CB1F45D7C571}" type="slidenum">
              <a:rPr lang="en-US" smtClean="0"/>
              <a:t>‹#›</a:t>
            </a:fld>
            <a:endParaRPr lang="en-US"/>
          </a:p>
        </p:txBody>
      </p:sp>
    </p:spTree>
    <p:extLst>
      <p:ext uri="{BB962C8B-B14F-4D97-AF65-F5344CB8AC3E}">
        <p14:creationId xmlns:p14="http://schemas.microsoft.com/office/powerpoint/2010/main" val="179381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B5EDF-8520-40D6-92D1-5F725F1E486A}" type="datetimeFigureOut">
              <a:rPr lang="en-US" smtClean="0"/>
              <a:t>10/4/2013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BFF7B-E539-4D72-B6FA-CB1F45D7C571}" type="slidenum">
              <a:rPr lang="en-US" smtClean="0"/>
              <a:t>‹#›</a:t>
            </a:fld>
            <a:endParaRPr lang="en-US"/>
          </a:p>
        </p:txBody>
      </p:sp>
    </p:spTree>
    <p:extLst>
      <p:ext uri="{BB962C8B-B14F-4D97-AF65-F5344CB8AC3E}">
        <p14:creationId xmlns:p14="http://schemas.microsoft.com/office/powerpoint/2010/main" val="214802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B5EDF-8520-40D6-92D1-5F725F1E486A}" type="datetimeFigureOut">
              <a:rPr lang="en-US" smtClean="0"/>
              <a:t>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BFF7B-E539-4D72-B6FA-CB1F45D7C571}" type="slidenum">
              <a:rPr lang="en-US" smtClean="0"/>
              <a:t>‹#›</a:t>
            </a:fld>
            <a:endParaRPr lang="en-US"/>
          </a:p>
        </p:txBody>
      </p:sp>
    </p:spTree>
    <p:extLst>
      <p:ext uri="{BB962C8B-B14F-4D97-AF65-F5344CB8AC3E}">
        <p14:creationId xmlns:p14="http://schemas.microsoft.com/office/powerpoint/2010/main" val="399987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B5EDF-8520-40D6-92D1-5F725F1E486A}" type="datetimeFigureOut">
              <a:rPr lang="en-US" smtClean="0"/>
              <a:t>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BFF7B-E539-4D72-B6FA-CB1F45D7C571}" type="slidenum">
              <a:rPr lang="en-US" smtClean="0"/>
              <a:t>‹#›</a:t>
            </a:fld>
            <a:endParaRPr lang="en-US"/>
          </a:p>
        </p:txBody>
      </p:sp>
    </p:spTree>
    <p:extLst>
      <p:ext uri="{BB962C8B-B14F-4D97-AF65-F5344CB8AC3E}">
        <p14:creationId xmlns:p14="http://schemas.microsoft.com/office/powerpoint/2010/main" val="126000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B5EDF-8520-40D6-92D1-5F725F1E486A}" type="datetimeFigureOut">
              <a:rPr lang="en-US" smtClean="0"/>
              <a:t>10/4/2013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BFF7B-E539-4D72-B6FA-CB1F45D7C571}" type="slidenum">
              <a:rPr lang="en-US" smtClean="0"/>
              <a:t>‹#›</a:t>
            </a:fld>
            <a:endParaRPr lang="en-US"/>
          </a:p>
        </p:txBody>
      </p:sp>
    </p:spTree>
    <p:extLst>
      <p:ext uri="{BB962C8B-B14F-4D97-AF65-F5344CB8AC3E}">
        <p14:creationId xmlns:p14="http://schemas.microsoft.com/office/powerpoint/2010/main" val="207463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848600" cy="1447800"/>
          </a:xfrm>
        </p:spPr>
        <p:txBody>
          <a:bodyPr/>
          <a:lstStyle/>
          <a:p>
            <a:r>
              <a:rPr lang="en-US" dirty="0" err="1" smtClean="0"/>
              <a:t>Pogoboards</a:t>
            </a:r>
            <a:r>
              <a:rPr lang="en-US" dirty="0" smtClean="0"/>
              <a:t> Cheat Notes</a:t>
            </a:r>
            <a:endParaRPr lang="en-US" dirty="0"/>
          </a:p>
        </p:txBody>
      </p:sp>
      <p:sp>
        <p:nvSpPr>
          <p:cNvPr id="3" name="Subtitle 2"/>
          <p:cNvSpPr>
            <a:spLocks noGrp="1"/>
          </p:cNvSpPr>
          <p:nvPr>
            <p:ph type="subTitle" idx="1"/>
          </p:nvPr>
        </p:nvSpPr>
        <p:spPr/>
        <p:txBody>
          <a:bodyPr/>
          <a:lstStyle/>
          <a:p>
            <a:endParaRPr lang="en-US" dirty="0"/>
          </a:p>
        </p:txBody>
      </p:sp>
      <p:sp>
        <p:nvSpPr>
          <p:cNvPr id="5" name="TextBox 4"/>
          <p:cNvSpPr txBox="1"/>
          <p:nvPr/>
        </p:nvSpPr>
        <p:spPr>
          <a:xfrm>
            <a:off x="1600200" y="2377280"/>
            <a:ext cx="5943600" cy="646331"/>
          </a:xfrm>
          <a:prstGeom prst="rect">
            <a:avLst/>
          </a:prstGeom>
          <a:noFill/>
        </p:spPr>
        <p:txBody>
          <a:bodyPr wrap="square" rtlCol="0">
            <a:spAutoFit/>
          </a:bodyPr>
          <a:lstStyle/>
          <a:p>
            <a:r>
              <a:rPr lang="en-US" dirty="0" smtClean="0"/>
              <a:t>Step 1: Identify your school User Name and access the Internet on any computer.</a:t>
            </a:r>
            <a:endParaRPr lang="en-US" dirty="0"/>
          </a:p>
        </p:txBody>
      </p:sp>
      <p:pic>
        <p:nvPicPr>
          <p:cNvPr id="1030" name="Picture 6" descr="C:\Documents and Settings\jaspesg.SSSD\Local Settings\Temporary Internet Files\Content.IE5\QJIL03Y9\MP90040965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026" y="3276600"/>
            <a:ext cx="3409947" cy="291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29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800" dirty="0" smtClean="0"/>
              <a:t>Step 10: Use the Tool Bar to change/add/delete features, fonts, formats, labels, etc.</a:t>
            </a:r>
            <a:br>
              <a:rPr lang="en-US" sz="1800" dirty="0" smtClean="0"/>
            </a:br>
            <a:r>
              <a:rPr lang="en-US" sz="1800" dirty="0"/>
              <a:t>	</a:t>
            </a:r>
            <a:r>
              <a:rPr lang="en-US" sz="1800" dirty="0" smtClean="0"/>
              <a:t>To add or change label text insert in box.</a:t>
            </a:r>
            <a:br>
              <a:rPr lang="en-US" sz="1800" dirty="0" smtClean="0"/>
            </a:br>
            <a:r>
              <a:rPr lang="en-US" sz="1800" dirty="0"/>
              <a:t>	</a:t>
            </a:r>
            <a:r>
              <a:rPr lang="en-US" sz="1800" dirty="0" smtClean="0"/>
              <a:t>To change fonts, size, colors, etc. use appropriate tools.</a:t>
            </a:r>
            <a:br>
              <a:rPr lang="en-US" sz="1800" dirty="0" smtClean="0"/>
            </a:br>
            <a:r>
              <a:rPr lang="en-US" sz="1800" dirty="0" smtClean="0"/>
              <a:t>	</a:t>
            </a:r>
            <a:endParaRPr lang="en-US" sz="1800"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162800" cy="514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2438400" y="457200"/>
            <a:ext cx="4800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572000" y="457200"/>
            <a:ext cx="2514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752600" y="762000"/>
            <a:ext cx="914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124200" y="990600"/>
            <a:ext cx="5334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9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smtClean="0"/>
              <a:t>Step 11: To add or delete images from buttons, highlight button desired with “candy cane”, select additional picture if desired, and click on Add Image box. Add/Replace box will appear. Click on desired function. If adding image, second image will appear.</a:t>
            </a:r>
            <a:endParaRPr lang="en-US" sz="1800"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4267200" cy="3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962" y="2286000"/>
            <a:ext cx="5253038" cy="376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533400" y="1066800"/>
            <a:ext cx="58674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971800" y="1066800"/>
            <a:ext cx="762000" cy="281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848600" y="1219200"/>
            <a:ext cx="2286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3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smtClean="0"/>
              <a:t>Step 12:  IMPORTANT! You </a:t>
            </a:r>
            <a:r>
              <a:rPr lang="en-US" sz="1800" dirty="0" smtClean="0">
                <a:solidFill>
                  <a:srgbClr val="FF0000"/>
                </a:solidFill>
              </a:rPr>
              <a:t>MUST </a:t>
            </a:r>
            <a:r>
              <a:rPr lang="en-US" sz="1800" dirty="0" smtClean="0"/>
              <a:t> “Save Board As” before you print. Pull down menu from this button and select Save As. This screen will appear.</a:t>
            </a:r>
            <a:br>
              <a:rPr lang="en-US" sz="1800" dirty="0" smtClean="0"/>
            </a:br>
            <a:r>
              <a:rPr lang="en-US" sz="1800" dirty="0" smtClean="0"/>
              <a:t>Be sure to mark your Folder choice!! And </a:t>
            </a:r>
            <a:r>
              <a:rPr lang="en-US" sz="1800" dirty="0" smtClean="0">
                <a:solidFill>
                  <a:srgbClr val="FF0000"/>
                </a:solidFill>
              </a:rPr>
              <a:t>SAVE </a:t>
            </a:r>
            <a:endParaRPr lang="en-US" sz="1800"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858000" cy="492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1600200" y="1066800"/>
            <a:ext cx="152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24400" y="1066800"/>
            <a:ext cx="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10000" y="1219200"/>
            <a:ext cx="251460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505200" y="1219200"/>
            <a:ext cx="30480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21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smtClean="0"/>
              <a:t>Step 13: To print your board, click on Menu icon and select Print.</a:t>
            </a:r>
            <a:br>
              <a:rPr lang="en-US" sz="1800" dirty="0" smtClean="0"/>
            </a:br>
            <a:r>
              <a:rPr lang="en-US" sz="1800" dirty="0" smtClean="0"/>
              <a:t>This board will appear (PDF format). Select print. </a:t>
            </a:r>
            <a:r>
              <a:rPr lang="en-US" sz="1800" dirty="0"/>
              <a:t> </a:t>
            </a:r>
            <a:r>
              <a:rPr lang="en-US" sz="1800" dirty="0" smtClean="0"/>
              <a:t>Print and Close window</a:t>
            </a:r>
            <a:endParaRPr lang="en-US" sz="1800"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651" y="2743200"/>
            <a:ext cx="4195762" cy="310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81276"/>
            <a:ext cx="4315421" cy="310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228600" y="762000"/>
            <a:ext cx="3962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00600" y="990600"/>
            <a:ext cx="1524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086600" y="990600"/>
            <a:ext cx="16764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244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smtClean="0"/>
              <a:t>Step 14: Go back to Admin/Manage Boards main page. You will find your board saved under the Folder you created and copies of the boards in that folder.</a:t>
            </a:r>
            <a:endParaRPr lang="en-US" sz="1800"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62200"/>
            <a:ext cx="5334000" cy="383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1828800" y="990600"/>
            <a:ext cx="1828800" cy="411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0" y="990600"/>
            <a:ext cx="457200" cy="3290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29084" y="6199760"/>
            <a:ext cx="6553200" cy="523220"/>
          </a:xfrm>
          <a:prstGeom prst="rect">
            <a:avLst/>
          </a:prstGeom>
          <a:noFill/>
        </p:spPr>
        <p:txBody>
          <a:bodyPr wrap="square" rtlCol="0">
            <a:spAutoFit/>
          </a:bodyPr>
          <a:lstStyle/>
          <a:p>
            <a:r>
              <a:rPr lang="en-US" sz="2800" dirty="0" smtClean="0">
                <a:solidFill>
                  <a:srgbClr val="FF0000"/>
                </a:solidFill>
              </a:rPr>
              <a:t>BE SURE TO LOG OUT!!!!!</a:t>
            </a:r>
            <a:endParaRPr lang="en-US" sz="2800" dirty="0">
              <a:solidFill>
                <a:srgbClr val="FF0000"/>
              </a:solidFill>
            </a:endParaRPr>
          </a:p>
        </p:txBody>
      </p:sp>
      <p:cxnSp>
        <p:nvCxnSpPr>
          <p:cNvPr id="13" name="Straight Arrow Connector 12"/>
          <p:cNvCxnSpPr/>
          <p:nvPr/>
        </p:nvCxnSpPr>
        <p:spPr>
          <a:xfrm flipV="1">
            <a:off x="3581400" y="3124200"/>
            <a:ext cx="4038600" cy="3358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8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Step 2: Go to Pogoboards.com internet site and select </a:t>
            </a:r>
            <a:r>
              <a:rPr lang="en-US" sz="1800" dirty="0" smtClean="0">
                <a:solidFill>
                  <a:srgbClr val="FF0000"/>
                </a:solidFill>
              </a:rPr>
              <a:t>Sign In</a:t>
            </a:r>
            <a:r>
              <a:rPr lang="en-US" sz="1800" dirty="0" smtClean="0"/>
              <a:t>. This will take you to </a:t>
            </a:r>
            <a:r>
              <a:rPr lang="en-US" sz="1800" dirty="0" err="1" smtClean="0"/>
              <a:t>Pogoboards</a:t>
            </a:r>
            <a:r>
              <a:rPr lang="en-US" sz="1800" dirty="0" smtClean="0"/>
              <a:t> sign in screen where you will input your school user name. Password is always </a:t>
            </a:r>
            <a:r>
              <a:rPr lang="en-US" sz="1800" dirty="0" smtClean="0">
                <a:solidFill>
                  <a:srgbClr val="FF0000"/>
                </a:solidFill>
              </a:rPr>
              <a:t>access1</a:t>
            </a:r>
            <a:r>
              <a:rPr lang="en-US" sz="1800" dirty="0" smtClean="0"/>
              <a:t>.</a:t>
            </a:r>
            <a:endParaRPr lang="en-US" sz="1800" dirty="0"/>
          </a:p>
        </p:txBody>
      </p:sp>
      <p:pic>
        <p:nvPicPr>
          <p:cNvPr id="4" name="Content Placeholder 3"/>
          <p:cNvPicPr>
            <a:picLocks noGrp="1"/>
          </p:cNvPicPr>
          <p:nvPr>
            <p:ph idx="1"/>
          </p:nvPr>
        </p:nvPicPr>
        <p:blipFill>
          <a:blip r:embed="rId2"/>
          <a:stretch>
            <a:fillRect/>
          </a:stretch>
        </p:blipFill>
        <p:spPr>
          <a:xfrm>
            <a:off x="1554691" y="1600200"/>
            <a:ext cx="6034617" cy="4525963"/>
          </a:xfrm>
          <a:prstGeom prst="rect">
            <a:avLst/>
          </a:prstGeom>
        </p:spPr>
      </p:pic>
    </p:spTree>
    <p:extLst>
      <p:ext uri="{BB962C8B-B14F-4D97-AF65-F5344CB8AC3E}">
        <p14:creationId xmlns:p14="http://schemas.microsoft.com/office/powerpoint/2010/main" val="95213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Step 3: On </a:t>
            </a:r>
            <a:r>
              <a:rPr lang="en-US" sz="1800" dirty="0" err="1" smtClean="0"/>
              <a:t>Pogoboards</a:t>
            </a:r>
            <a:r>
              <a:rPr lang="en-US" sz="1800" dirty="0" smtClean="0"/>
              <a:t> Administration Manage Boards screen find icon for “</a:t>
            </a:r>
            <a:r>
              <a:rPr lang="en-US" sz="1800" dirty="0"/>
              <a:t>C</a:t>
            </a:r>
            <a:r>
              <a:rPr lang="en-US" sz="1800" dirty="0" smtClean="0"/>
              <a:t>reate Folder”. Select to create your own folder.</a:t>
            </a:r>
            <a:endParaRPr lang="en-US" sz="1800" dirty="0"/>
          </a:p>
        </p:txBody>
      </p:sp>
      <p:pic>
        <p:nvPicPr>
          <p:cNvPr id="4" name="Content Placeholder 3"/>
          <p:cNvPicPr>
            <a:picLocks noGrp="1"/>
          </p:cNvPicPr>
          <p:nvPr>
            <p:ph idx="1"/>
          </p:nvPr>
        </p:nvPicPr>
        <p:blipFill>
          <a:blip r:embed="rId2"/>
          <a:stretch>
            <a:fillRect/>
          </a:stretch>
        </p:blipFill>
        <p:spPr>
          <a:xfrm>
            <a:off x="1430846" y="1600200"/>
            <a:ext cx="6282307" cy="4525963"/>
          </a:xfrm>
          <a:prstGeom prst="rect">
            <a:avLst/>
          </a:prstGeom>
        </p:spPr>
      </p:pic>
      <p:cxnSp>
        <p:nvCxnSpPr>
          <p:cNvPr id="6" name="Straight Arrow Connector 5"/>
          <p:cNvCxnSpPr/>
          <p:nvPr/>
        </p:nvCxnSpPr>
        <p:spPr>
          <a:xfrm>
            <a:off x="3048000" y="1143000"/>
            <a:ext cx="1524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9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15962"/>
          </a:xfrm>
        </p:spPr>
        <p:txBody>
          <a:bodyPr>
            <a:normAutofit/>
          </a:bodyPr>
          <a:lstStyle/>
          <a:p>
            <a:r>
              <a:rPr lang="en-US" sz="1800" dirty="0" smtClean="0"/>
              <a:t>Step 4: You will create your own folder to save your boards. Name your Folder here</a:t>
            </a:r>
            <a:endParaRPr lang="en-US" sz="1800" dirty="0"/>
          </a:p>
        </p:txBody>
      </p:sp>
      <p:pic>
        <p:nvPicPr>
          <p:cNvPr id="4" name="Content Placeholder 3"/>
          <p:cNvPicPr>
            <a:picLocks noGrp="1"/>
          </p:cNvPicPr>
          <p:nvPr>
            <p:ph idx="1"/>
          </p:nvPr>
        </p:nvPicPr>
        <p:blipFill>
          <a:blip r:embed="rId2"/>
          <a:stretch>
            <a:fillRect/>
          </a:stretch>
        </p:blipFill>
        <p:spPr>
          <a:xfrm>
            <a:off x="2133600" y="861218"/>
            <a:ext cx="4836476" cy="4525963"/>
          </a:xfrm>
          <a:prstGeom prst="rect">
            <a:avLst/>
          </a:prstGeom>
        </p:spPr>
      </p:pic>
      <p:cxnSp>
        <p:nvCxnSpPr>
          <p:cNvPr id="11" name="Straight Arrow Connector 10"/>
          <p:cNvCxnSpPr/>
          <p:nvPr/>
        </p:nvCxnSpPr>
        <p:spPr>
          <a:xfrm flipH="1">
            <a:off x="4114800" y="762000"/>
            <a:ext cx="3962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27077" y="5442340"/>
            <a:ext cx="6705600" cy="923330"/>
          </a:xfrm>
          <a:prstGeom prst="rect">
            <a:avLst/>
          </a:prstGeom>
          <a:noFill/>
        </p:spPr>
        <p:txBody>
          <a:bodyPr wrap="square" rtlCol="0">
            <a:spAutoFit/>
          </a:bodyPr>
          <a:lstStyle/>
          <a:p>
            <a:r>
              <a:rPr lang="en-US" dirty="0" smtClean="0"/>
              <a:t>Folder Type can be </a:t>
            </a:r>
            <a:r>
              <a:rPr lang="en-US" dirty="0" smtClean="0">
                <a:solidFill>
                  <a:srgbClr val="FF0000"/>
                </a:solidFill>
              </a:rPr>
              <a:t>Private </a:t>
            </a:r>
            <a:r>
              <a:rPr lang="en-US" dirty="0" smtClean="0"/>
              <a:t>for your view only or </a:t>
            </a:r>
            <a:r>
              <a:rPr lang="en-US" dirty="0" smtClean="0">
                <a:solidFill>
                  <a:srgbClr val="FF0000"/>
                </a:solidFill>
              </a:rPr>
              <a:t>Shared among this customer </a:t>
            </a:r>
            <a:r>
              <a:rPr lang="en-US" dirty="0" smtClean="0"/>
              <a:t>(CCSD only) for others to be able to view and copy your boards. </a:t>
            </a:r>
            <a:r>
              <a:rPr lang="en-US" dirty="0" smtClean="0">
                <a:solidFill>
                  <a:srgbClr val="FF0000"/>
                </a:solidFill>
              </a:rPr>
              <a:t> Be sure to “Save” your folder.</a:t>
            </a:r>
            <a:endParaRPr lang="en-US" dirty="0">
              <a:solidFill>
                <a:srgbClr val="FF0000"/>
              </a:solidFill>
            </a:endParaRPr>
          </a:p>
        </p:txBody>
      </p:sp>
      <p:cxnSp>
        <p:nvCxnSpPr>
          <p:cNvPr id="14" name="Straight Arrow Connector 13"/>
          <p:cNvCxnSpPr/>
          <p:nvPr/>
        </p:nvCxnSpPr>
        <p:spPr>
          <a:xfrm flipV="1">
            <a:off x="1127077" y="2819400"/>
            <a:ext cx="2378123" cy="281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3400" y="3886200"/>
            <a:ext cx="2971800" cy="923330"/>
          </a:xfrm>
          <a:prstGeom prst="rect">
            <a:avLst/>
          </a:prstGeom>
          <a:noFill/>
        </p:spPr>
        <p:txBody>
          <a:bodyPr wrap="square" rtlCol="0">
            <a:spAutoFit/>
          </a:bodyPr>
          <a:lstStyle/>
          <a:p>
            <a:r>
              <a:rPr lang="en-US" dirty="0" smtClean="0"/>
              <a:t>Parent Folder will be where your folder appears in the Manage Boards screen menu.</a:t>
            </a:r>
            <a:endParaRPr lang="en-US" dirty="0"/>
          </a:p>
        </p:txBody>
      </p:sp>
      <p:cxnSp>
        <p:nvCxnSpPr>
          <p:cNvPr id="19" name="Straight Arrow Connector 18"/>
          <p:cNvCxnSpPr>
            <a:stCxn id="17" idx="0"/>
          </p:cNvCxnSpPr>
          <p:nvPr/>
        </p:nvCxnSpPr>
        <p:spPr>
          <a:xfrm flipH="1" flipV="1">
            <a:off x="4953000" y="3429000"/>
            <a:ext cx="8763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1828800"/>
            <a:ext cx="2163738" cy="646331"/>
          </a:xfrm>
          <a:prstGeom prst="rect">
            <a:avLst/>
          </a:prstGeom>
          <a:noFill/>
        </p:spPr>
        <p:txBody>
          <a:bodyPr wrap="square" rtlCol="0">
            <a:spAutoFit/>
          </a:bodyPr>
          <a:lstStyle/>
          <a:p>
            <a:r>
              <a:rPr lang="en-US" dirty="0" smtClean="0">
                <a:solidFill>
                  <a:schemeClr val="tx2"/>
                </a:solidFill>
              </a:rPr>
              <a:t>DON’T FORGET TO SAVE YOUR FOLDER </a:t>
            </a:r>
            <a:r>
              <a:rPr lang="en-US" dirty="0" smtClean="0">
                <a:solidFill>
                  <a:srgbClr val="FFC000"/>
                </a:solidFill>
              </a:rPr>
              <a:t>!</a:t>
            </a:r>
            <a:endParaRPr lang="en-US" dirty="0">
              <a:solidFill>
                <a:srgbClr val="FFC000"/>
              </a:solidFill>
            </a:endParaRPr>
          </a:p>
        </p:txBody>
      </p:sp>
      <p:cxnSp>
        <p:nvCxnSpPr>
          <p:cNvPr id="25" name="Straight Arrow Connector 24"/>
          <p:cNvCxnSpPr/>
          <p:nvPr/>
        </p:nvCxnSpPr>
        <p:spPr>
          <a:xfrm flipV="1">
            <a:off x="1981200" y="1676400"/>
            <a:ext cx="334938" cy="475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37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800" dirty="0" smtClean="0"/>
              <a:t>Step 5: You should be back on </a:t>
            </a:r>
            <a:r>
              <a:rPr lang="en-US" sz="1800" dirty="0" err="1" smtClean="0"/>
              <a:t>Pogoboards</a:t>
            </a:r>
            <a:r>
              <a:rPr lang="en-US" sz="1800" dirty="0" smtClean="0"/>
              <a:t> Administration Manage Boards screen after saving your Folder. You can then either </a:t>
            </a:r>
            <a:r>
              <a:rPr lang="en-US" sz="1800" dirty="0" smtClean="0">
                <a:solidFill>
                  <a:srgbClr val="FF0000"/>
                </a:solidFill>
              </a:rPr>
              <a:t>Create Board </a:t>
            </a:r>
            <a:r>
              <a:rPr lang="en-US" sz="1800" dirty="0" smtClean="0"/>
              <a:t>or </a:t>
            </a:r>
            <a:r>
              <a:rPr lang="en-US" sz="1800" dirty="0" smtClean="0">
                <a:solidFill>
                  <a:srgbClr val="FF0000"/>
                </a:solidFill>
              </a:rPr>
              <a:t>View All</a:t>
            </a:r>
            <a:r>
              <a:rPr lang="en-US" sz="1800" dirty="0" smtClean="0"/>
              <a:t>.  To View All boards that are the type you are looking for, just enter the device name or type of board  you are looking for (i.e. “Go Talk”, “Feelings”, “Cheap Talk”, etc.) and select Search.</a:t>
            </a:r>
            <a:endParaRPr lang="en-US" sz="1800" dirty="0">
              <a:solidFill>
                <a:srgbClr val="FF0000"/>
              </a:solidFill>
            </a:endParaRPr>
          </a:p>
        </p:txBody>
      </p:sp>
      <p:pic>
        <p:nvPicPr>
          <p:cNvPr id="4" name="Content Placeholder 3"/>
          <p:cNvPicPr>
            <a:picLocks noGrp="1"/>
          </p:cNvPicPr>
          <p:nvPr>
            <p:ph idx="1"/>
          </p:nvPr>
        </p:nvPicPr>
        <p:blipFill>
          <a:blip r:embed="rId2"/>
          <a:stretch>
            <a:fillRect/>
          </a:stretch>
        </p:blipFill>
        <p:spPr>
          <a:xfrm>
            <a:off x="1363213" y="1447800"/>
            <a:ext cx="6493773" cy="3886200"/>
          </a:xfrm>
          <a:prstGeom prst="rect">
            <a:avLst/>
          </a:prstGeom>
        </p:spPr>
      </p:pic>
      <p:cxnSp>
        <p:nvCxnSpPr>
          <p:cNvPr id="12" name="Straight Arrow Connector 11"/>
          <p:cNvCxnSpPr/>
          <p:nvPr/>
        </p:nvCxnSpPr>
        <p:spPr>
          <a:xfrm>
            <a:off x="3733800" y="762000"/>
            <a:ext cx="6858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76800" y="762000"/>
            <a:ext cx="2286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1219200"/>
            <a:ext cx="2743200" cy="1447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95600" y="990600"/>
            <a:ext cx="2895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43000" y="5715000"/>
            <a:ext cx="6934200" cy="923330"/>
          </a:xfrm>
          <a:prstGeom prst="rect">
            <a:avLst/>
          </a:prstGeom>
          <a:noFill/>
        </p:spPr>
        <p:txBody>
          <a:bodyPr wrap="square" rtlCol="0">
            <a:spAutoFit/>
          </a:bodyPr>
          <a:lstStyle/>
          <a:p>
            <a:r>
              <a:rPr lang="en-US" dirty="0" smtClean="0"/>
              <a:t>Hint: There are lots of great boards that are already on the site. Take a look and see if there is one that will work for you. If not, go to </a:t>
            </a:r>
            <a:r>
              <a:rPr lang="en-US" dirty="0" smtClean="0">
                <a:solidFill>
                  <a:srgbClr val="FF0000"/>
                </a:solidFill>
              </a:rPr>
              <a:t>Create</a:t>
            </a:r>
            <a:r>
              <a:rPr lang="en-US" dirty="0" smtClean="0"/>
              <a:t> </a:t>
            </a:r>
            <a:r>
              <a:rPr lang="en-US" dirty="0" smtClean="0">
                <a:solidFill>
                  <a:srgbClr val="FF0000"/>
                </a:solidFill>
              </a:rPr>
              <a:t>Board</a:t>
            </a:r>
            <a:r>
              <a:rPr lang="en-US" dirty="0" smtClean="0"/>
              <a:t> and make your own.</a:t>
            </a:r>
            <a:endParaRPr lang="en-US" dirty="0"/>
          </a:p>
        </p:txBody>
      </p:sp>
    </p:spTree>
    <p:extLst>
      <p:ext uri="{BB962C8B-B14F-4D97-AF65-F5344CB8AC3E}">
        <p14:creationId xmlns:p14="http://schemas.microsoft.com/office/powerpoint/2010/main" val="262190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228600"/>
            <a:ext cx="8229600" cy="1143000"/>
          </a:xfrm>
        </p:spPr>
        <p:txBody>
          <a:bodyPr>
            <a:normAutofit fontScale="90000"/>
          </a:bodyPr>
          <a:lstStyle/>
          <a:p>
            <a:pPr algn="l"/>
            <a:r>
              <a:rPr lang="en-US" sz="1800" dirty="0" smtClean="0"/>
              <a:t>Step 6: To Create a new Board, select Create</a:t>
            </a:r>
            <a:br>
              <a:rPr lang="en-US" sz="1800" dirty="0" smtClean="0"/>
            </a:br>
            <a:r>
              <a:rPr lang="en-US" sz="1800" dirty="0" smtClean="0"/>
              <a:t>Board from Manage Board screen, then select </a:t>
            </a:r>
            <a:br>
              <a:rPr lang="en-US" sz="1800" dirty="0" smtClean="0"/>
            </a:br>
            <a:r>
              <a:rPr lang="en-US" sz="1800" dirty="0" smtClean="0">
                <a:solidFill>
                  <a:srgbClr val="FF0000"/>
                </a:solidFill>
              </a:rPr>
              <a:t>Create for Communication Device</a:t>
            </a:r>
            <a:r>
              <a:rPr lang="en-US" sz="1800" dirty="0" smtClean="0"/>
              <a:t>,  go to Board</a:t>
            </a:r>
            <a:br>
              <a:rPr lang="en-US" sz="1800" dirty="0" smtClean="0"/>
            </a:br>
            <a:r>
              <a:rPr lang="en-US" sz="1800" dirty="0" smtClean="0"/>
              <a:t>Configuration  screen and select device</a:t>
            </a:r>
            <a:br>
              <a:rPr lang="en-US" sz="1800" dirty="0" smtClean="0"/>
            </a:br>
            <a:endParaRPr lang="en-US" sz="1800" dirty="0"/>
          </a:p>
        </p:txBody>
      </p:sp>
      <p:sp>
        <p:nvSpPr>
          <p:cNvPr id="3" name="Content Placeholder 2"/>
          <p:cNvSpPr>
            <a:spLocks noGrp="1"/>
          </p:cNvSpPr>
          <p:nvPr>
            <p:ph idx="1"/>
          </p:nvPr>
        </p:nvSpPr>
        <p:spPr/>
        <p:txBody>
          <a:bodyPr>
            <a:normAutofit/>
          </a:bodyPr>
          <a:lstStyle/>
          <a:p>
            <a:pPr marL="0" indent="0">
              <a:buNone/>
            </a:pPr>
            <a:r>
              <a:rPr lang="en-US" sz="1800" dirty="0" smtClean="0"/>
              <a:t>To </a:t>
            </a:r>
            <a:r>
              <a:rPr lang="en-US" sz="1800" dirty="0" smtClean="0">
                <a:solidFill>
                  <a:srgbClr val="FF0000"/>
                </a:solidFill>
              </a:rPr>
              <a:t>Create Custom Board  </a:t>
            </a:r>
            <a:r>
              <a:rPr lang="en-US" sz="1800" dirty="0" smtClean="0"/>
              <a:t>select this option</a:t>
            </a:r>
          </a:p>
          <a:p>
            <a:pPr marL="0" indent="0">
              <a:buNone/>
            </a:pPr>
            <a:r>
              <a:rPr lang="en-US" sz="1800" dirty="0">
                <a:solidFill>
                  <a:srgbClr val="FF0000"/>
                </a:solidFill>
              </a:rPr>
              <a:t> </a:t>
            </a:r>
            <a:r>
              <a:rPr lang="en-US" sz="1800" dirty="0" smtClean="0"/>
              <a:t>and it will take you to this screen</a:t>
            </a:r>
            <a:endParaRPr lang="en-US" sz="18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7344" y="3429000"/>
            <a:ext cx="4010622"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27339"/>
            <a:ext cx="4067175" cy="294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3581400" y="1143000"/>
            <a:ext cx="1981200" cy="297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48000" y="762000"/>
            <a:ext cx="2133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19400" y="1828800"/>
            <a:ext cx="3886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696" y="2909900"/>
            <a:ext cx="3729038" cy="310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H="1">
            <a:off x="2667000" y="2209800"/>
            <a:ext cx="533400" cy="7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18306" y="500390"/>
            <a:ext cx="2039894" cy="523220"/>
          </a:xfrm>
          <a:prstGeom prst="rect">
            <a:avLst/>
          </a:prstGeom>
          <a:noFill/>
        </p:spPr>
        <p:txBody>
          <a:bodyPr wrap="square" rtlCol="0">
            <a:spAutoFit/>
          </a:bodyPr>
          <a:lstStyle/>
          <a:p>
            <a:r>
              <a:rPr lang="en-US" sz="1400" dirty="0" smtClean="0"/>
              <a:t>Not currently  operational</a:t>
            </a:r>
            <a:endParaRPr lang="en-US" sz="1400" dirty="0"/>
          </a:p>
        </p:txBody>
      </p:sp>
      <p:cxnSp>
        <p:nvCxnSpPr>
          <p:cNvPr id="21" name="Straight Arrow Connector 20"/>
          <p:cNvCxnSpPr/>
          <p:nvPr/>
        </p:nvCxnSpPr>
        <p:spPr>
          <a:xfrm flipH="1">
            <a:off x="6096000" y="914400"/>
            <a:ext cx="509587"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9144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8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smtClean="0"/>
              <a:t>Step 7: Custom Boards is great for creating PCS’s. You can size the pictures to whatever dimension you choose and </a:t>
            </a:r>
            <a:r>
              <a:rPr lang="en-US" sz="1800" dirty="0" err="1" smtClean="0"/>
              <a:t>Pogoboards</a:t>
            </a:r>
            <a:r>
              <a:rPr lang="en-US" sz="1800" dirty="0" smtClean="0"/>
              <a:t> has great access to pictures from Google as well as their own. </a:t>
            </a:r>
            <a:endParaRPr lang="en-US" sz="1800"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6243638" cy="447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362200" y="914400"/>
            <a:ext cx="9144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514600" y="914400"/>
            <a:ext cx="28956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18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smtClean="0"/>
              <a:t>Step 8: NAME YOUR BOARD FIRST or you will not be able to find it!! Be sure to mark Folder Location with Private or Shared, and Folder is where it will appear in the main menu.</a:t>
            </a:r>
            <a:endParaRPr lang="en-US" sz="1800"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4349797"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1752600" y="914400"/>
            <a:ext cx="129540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632098" y="914400"/>
            <a:ext cx="2320902" cy="281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81600" y="2819400"/>
            <a:ext cx="3200400" cy="923330"/>
          </a:xfrm>
          <a:prstGeom prst="rect">
            <a:avLst/>
          </a:prstGeom>
          <a:noFill/>
        </p:spPr>
        <p:txBody>
          <a:bodyPr wrap="square" rtlCol="0">
            <a:spAutoFit/>
          </a:bodyPr>
          <a:lstStyle/>
          <a:p>
            <a:r>
              <a:rPr lang="en-US" dirty="0" smtClean="0"/>
              <a:t>Be sure to select</a:t>
            </a:r>
            <a:r>
              <a:rPr lang="en-US" dirty="0" smtClean="0">
                <a:solidFill>
                  <a:srgbClr val="FF0000"/>
                </a:solidFill>
              </a:rPr>
              <a:t> your </a:t>
            </a:r>
            <a:r>
              <a:rPr lang="en-US" dirty="0" smtClean="0"/>
              <a:t>Folder that you created to store your boards. </a:t>
            </a:r>
            <a:endParaRPr lang="en-US" dirty="0"/>
          </a:p>
        </p:txBody>
      </p:sp>
      <p:cxnSp>
        <p:nvCxnSpPr>
          <p:cNvPr id="10" name="Straight Arrow Connector 9"/>
          <p:cNvCxnSpPr/>
          <p:nvPr/>
        </p:nvCxnSpPr>
        <p:spPr>
          <a:xfrm flipH="1">
            <a:off x="2895600" y="3090862"/>
            <a:ext cx="2286000" cy="651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2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264" y="260866"/>
            <a:ext cx="8229600" cy="1143000"/>
          </a:xfrm>
        </p:spPr>
        <p:txBody>
          <a:bodyPr>
            <a:normAutofit fontScale="90000"/>
          </a:bodyPr>
          <a:lstStyle/>
          <a:p>
            <a:pPr algn="l"/>
            <a:r>
              <a:rPr lang="en-US" sz="1800" dirty="0" smtClean="0"/>
              <a:t>Step 9: Click on the button you want to fill and the candy cane border will appear.</a:t>
            </a:r>
            <a:br>
              <a:rPr lang="en-US" sz="1800" dirty="0" smtClean="0"/>
            </a:br>
            <a:r>
              <a:rPr lang="en-US" sz="1800" dirty="0" smtClean="0"/>
              <a:t>              Type in the name of the image you want to search for in the box.</a:t>
            </a:r>
            <a:br>
              <a:rPr lang="en-US" sz="1800" dirty="0" smtClean="0"/>
            </a:br>
            <a:r>
              <a:rPr lang="en-US" sz="1800" dirty="0"/>
              <a:t> </a:t>
            </a:r>
            <a:r>
              <a:rPr lang="en-US" sz="1800" dirty="0" smtClean="0"/>
              <a:t>              Select Image Search for </a:t>
            </a:r>
            <a:r>
              <a:rPr lang="en-US" sz="1800" dirty="0" err="1" smtClean="0"/>
              <a:t>Pogoboard</a:t>
            </a:r>
            <a:r>
              <a:rPr lang="en-US" sz="1800" dirty="0" smtClean="0"/>
              <a:t> images or Google Search for images.</a:t>
            </a:r>
            <a:br>
              <a:rPr lang="en-US" sz="1800" dirty="0" smtClean="0"/>
            </a:br>
            <a:r>
              <a:rPr lang="en-US" sz="1800" dirty="0" smtClean="0"/>
              <a:t>                Check the box of the image you want and click on Add Images</a:t>
            </a:r>
            <a:endParaRPr lang="en-US" sz="18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218528" cy="518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H="1">
            <a:off x="4191000" y="457200"/>
            <a:ext cx="2971800" cy="289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828800" y="990600"/>
            <a:ext cx="5334000" cy="525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600200" y="762000"/>
            <a:ext cx="495300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828800" y="1219200"/>
            <a:ext cx="609600" cy="2821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447800" y="1219200"/>
            <a:ext cx="449580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200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567</Words>
  <Application>Microsoft Office PowerPoint</Application>
  <PresentationFormat>On-screen Show (4:3)</PresentationFormat>
  <Paragraphs>24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Pogoboards Cheat Notes</vt:lpstr>
      <vt:lpstr>Step 2: Go to Pogoboards.com internet site and select Sign In. This will take you to Pogoboards sign in screen where you will input your school user name. Password is always access1.</vt:lpstr>
      <vt:lpstr>Step 3: On Pogoboards Administration Manage Boards screen find icon for “Create Folder”. Select to create your own folder.</vt:lpstr>
      <vt:lpstr>Step 4: You will create your own folder to save your boards. Name your Folder here</vt:lpstr>
      <vt:lpstr>Step 5: You should be back on Pogoboards Administration Manage Boards screen after saving your Folder. You can then either Create Board or View All.  To View All boards that are the type you are looking for, just enter the device name or type of board  you are looking for (i.e. “Go Talk”, “Feelings”, “Cheap Talk”, etc.) and select Search.</vt:lpstr>
      <vt:lpstr>Step 6: To Create a new Board, select Create Board from Manage Board screen, then select  Create for Communication Device,  go to Board Configuration  screen and select device </vt:lpstr>
      <vt:lpstr>Step 7: Custom Boards is great for creating PCS’s. You can size the pictures to whatever dimension you choose and Pogoboards has great access to pictures from Google as well as their own. </vt:lpstr>
      <vt:lpstr>Step 8: NAME YOUR BOARD FIRST or you will not be able to find it!! Be sure to mark Folder Location with Private or Shared, and Folder is where it will appear in the main menu.</vt:lpstr>
      <vt:lpstr>Step 9: Click on the button you want to fill and the candy cane border will appear.               Type in the name of the image you want to search for in the box.                Select Image Search for Pogoboard images or Google Search for images.                 Check the box of the image you want and click on Add Images</vt:lpstr>
      <vt:lpstr>Step 10: Use the Tool Bar to change/add/delete features, fonts, formats, labels, etc.  To add or change label text insert in box.  To change fonts, size, colors, etc. use appropriate tools.  </vt:lpstr>
      <vt:lpstr>Step 11: To add or delete images from buttons, highlight button desired with “candy cane”, select additional picture if desired, and click on Add Image box. Add/Replace box will appear. Click on desired function. If adding image, second image will appear.</vt:lpstr>
      <vt:lpstr>Step 12:  IMPORTANT! You MUST  “Save Board As” before you print. Pull down menu from this button and select Save As. This screen will appear. Be sure to mark your Folder choice!! And SAVE </vt:lpstr>
      <vt:lpstr>Step 13: To print your board, click on Menu icon and select Print. This board will appear (PDF format). Select print.  Print and Close window</vt:lpstr>
      <vt:lpstr>Step 14: Go back to Admin/Manage Boards main page. You will find your board saved under the Folder you created and copies of the boards in that folder.</vt:lpstr>
    </vt:vector>
  </TitlesOfParts>
  <Company>Clark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Pogoboards Cheat Notes</dc:title>
  <dc:creator>Sharon G. Jasperson</dc:creator>
  <cp:lastModifiedBy>Medley A. Sapp</cp:lastModifiedBy>
  <cp:revision>29</cp:revision>
  <cp:lastPrinted>2013-02-05T23:04:45Z</cp:lastPrinted>
  <dcterms:created xsi:type="dcterms:W3CDTF">2013-02-05T17:12:46Z</dcterms:created>
  <dcterms:modified xsi:type="dcterms:W3CDTF">2013-10-04T17:08:14Z</dcterms:modified>
</cp:coreProperties>
</file>